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固定资产报废</a:t>
            </a:r>
            <a:r>
              <a:rPr lang="zh-CN" altLang="en-US" dirty="0" smtClean="0"/>
              <a:t>处置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线</a:t>
            </a:r>
            <a:r>
              <a:rPr lang="zh-CN" altLang="en-US" dirty="0" smtClean="0"/>
              <a:t>上操作流程详解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1472" y="4071942"/>
            <a:ext cx="7854696" cy="1752600"/>
          </a:xfrm>
        </p:spPr>
        <p:txBody>
          <a:bodyPr/>
          <a:lstStyle/>
          <a:p>
            <a:r>
              <a:rPr lang="zh-CN" altLang="en-US" dirty="0" smtClean="0"/>
              <a:t>吉林交通职业技术学院</a:t>
            </a:r>
            <a:r>
              <a:rPr lang="en-US" altLang="zh-CN" dirty="0" smtClean="0"/>
              <a:t>-</a:t>
            </a:r>
            <a:r>
              <a:rPr lang="zh-CN" altLang="en-US" dirty="0" smtClean="0"/>
              <a:t>资产管理处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9</a:t>
            </a:r>
            <a:r>
              <a:rPr lang="zh-CN" altLang="en-US" dirty="0" smtClean="0"/>
              <a:t>、保存完成后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点击提交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确定</a:t>
            </a:r>
            <a:endParaRPr lang="zh-CN" altLang="en-US" dirty="0"/>
          </a:p>
        </p:txBody>
      </p:sp>
      <p:pic>
        <p:nvPicPr>
          <p:cNvPr id="6" name="内容占位符 5" descr="微信图片_20210311093057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990" y="1935163"/>
            <a:ext cx="6864019" cy="4389437"/>
          </a:xfrm>
        </p:spPr>
      </p:pic>
      <p:sp>
        <p:nvSpPr>
          <p:cNvPr id="7" name="椭圆 6"/>
          <p:cNvSpPr/>
          <p:nvPr/>
        </p:nvSpPr>
        <p:spPr>
          <a:xfrm>
            <a:off x="6572264" y="4786322"/>
            <a:ext cx="857256" cy="35719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10</a:t>
            </a:r>
            <a:r>
              <a:rPr lang="zh-CN" altLang="en-US" dirty="0" smtClean="0"/>
              <a:t>、待处置列表中显示：待审批，即线上申请工作。</a:t>
            </a:r>
            <a:endParaRPr lang="zh-CN" altLang="en-US" dirty="0"/>
          </a:p>
        </p:txBody>
      </p:sp>
      <p:pic>
        <p:nvPicPr>
          <p:cNvPr id="4" name="内容占位符 3" descr="微信图片_20210311093057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836" y="2886695"/>
            <a:ext cx="7716327" cy="2486372"/>
          </a:xfrm>
        </p:spPr>
      </p:pic>
      <p:sp>
        <p:nvSpPr>
          <p:cNvPr id="5" name="椭圆 4"/>
          <p:cNvSpPr/>
          <p:nvPr/>
        </p:nvSpPr>
        <p:spPr>
          <a:xfrm>
            <a:off x="1285852" y="3643314"/>
            <a:ext cx="857256" cy="35719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、登录个人信息门户</a:t>
            </a:r>
            <a:r>
              <a:rPr lang="en-US" altLang="zh-CN" dirty="0" smtClean="0"/>
              <a:t>-</a:t>
            </a:r>
            <a:r>
              <a:rPr lang="zh-CN" altLang="en-US" dirty="0" smtClean="0"/>
              <a:t>选择资产系统</a:t>
            </a:r>
            <a:endParaRPr lang="zh-CN" altLang="en-US" dirty="0"/>
          </a:p>
        </p:txBody>
      </p:sp>
      <p:pic>
        <p:nvPicPr>
          <p:cNvPr id="4" name="内容占位符 3" descr="微信图片_2021031109305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8229600" cy="4288536"/>
          </a:xfrm>
        </p:spPr>
      </p:pic>
      <p:sp>
        <p:nvSpPr>
          <p:cNvPr id="8" name="椭圆 7"/>
          <p:cNvSpPr/>
          <p:nvPr/>
        </p:nvSpPr>
        <p:spPr>
          <a:xfrm>
            <a:off x="2928926" y="2786058"/>
            <a:ext cx="1500198" cy="107157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、用户名：各部门负责人工号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密码：原始密码为各部门负责人工号（登录后可自行修改）</a:t>
            </a:r>
            <a:endParaRPr lang="zh-CN" altLang="en-US" dirty="0"/>
          </a:p>
        </p:txBody>
      </p:sp>
      <p:pic>
        <p:nvPicPr>
          <p:cNvPr id="4" name="内容占位符 3" descr="微信图片_20210311093057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285992"/>
            <a:ext cx="6144483" cy="3496163"/>
          </a:xfrm>
        </p:spPr>
      </p:pic>
      <p:sp>
        <p:nvSpPr>
          <p:cNvPr id="5" name="椭圆 4"/>
          <p:cNvSpPr/>
          <p:nvPr/>
        </p:nvSpPr>
        <p:spPr>
          <a:xfrm>
            <a:off x="4572000" y="3714752"/>
            <a:ext cx="1500198" cy="107157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、选择：业务办理模块</a:t>
            </a:r>
            <a:endParaRPr lang="zh-CN" altLang="en-US" dirty="0"/>
          </a:p>
        </p:txBody>
      </p:sp>
      <p:pic>
        <p:nvPicPr>
          <p:cNvPr id="4" name="内容占位符 3" descr="微信图片_20210311093057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941" y="2124589"/>
            <a:ext cx="7640117" cy="4010585"/>
          </a:xfrm>
        </p:spPr>
      </p:pic>
      <p:sp>
        <p:nvSpPr>
          <p:cNvPr id="5" name="椭圆 4"/>
          <p:cNvSpPr/>
          <p:nvPr/>
        </p:nvSpPr>
        <p:spPr>
          <a:xfrm>
            <a:off x="2143108" y="2928934"/>
            <a:ext cx="1285884" cy="857256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、选择：校内资产处置申请</a:t>
            </a:r>
            <a:endParaRPr lang="zh-CN" altLang="en-US" dirty="0"/>
          </a:p>
        </p:txBody>
      </p:sp>
      <p:pic>
        <p:nvPicPr>
          <p:cNvPr id="4" name="内容占位符 3" descr="微信图片_20210311093057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99598"/>
            <a:ext cx="8229600" cy="2460567"/>
          </a:xfrm>
        </p:spPr>
      </p:pic>
      <p:sp>
        <p:nvSpPr>
          <p:cNvPr id="5" name="椭圆 4"/>
          <p:cNvSpPr/>
          <p:nvPr/>
        </p:nvSpPr>
        <p:spPr>
          <a:xfrm>
            <a:off x="7143768" y="3714752"/>
            <a:ext cx="1285884" cy="857256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、选择：新建处置单</a:t>
            </a:r>
            <a:endParaRPr lang="zh-CN" altLang="en-US" dirty="0"/>
          </a:p>
        </p:txBody>
      </p:sp>
      <p:pic>
        <p:nvPicPr>
          <p:cNvPr id="5" name="内容占位符 4" descr="微信图片_20210311093057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285992"/>
            <a:ext cx="7773485" cy="3943901"/>
          </a:xfrm>
        </p:spPr>
      </p:pic>
      <p:sp>
        <p:nvSpPr>
          <p:cNvPr id="4" name="椭圆 3"/>
          <p:cNvSpPr/>
          <p:nvPr/>
        </p:nvSpPr>
        <p:spPr>
          <a:xfrm>
            <a:off x="1214414" y="3429000"/>
            <a:ext cx="1071570" cy="571504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、选择处置部门；选择处置原因</a:t>
            </a:r>
            <a:r>
              <a:rPr lang="en-US" altLang="zh-CN" dirty="0" smtClean="0"/>
              <a:t>-</a:t>
            </a:r>
            <a:r>
              <a:rPr lang="zh-CN" altLang="en-US" dirty="0" smtClean="0"/>
              <a:t>第一项；选择卡片。</a:t>
            </a:r>
            <a:endParaRPr lang="zh-CN" altLang="en-US" dirty="0"/>
          </a:p>
        </p:txBody>
      </p:sp>
      <p:pic>
        <p:nvPicPr>
          <p:cNvPr id="4" name="内容占位符 3" descr="微信图片_20210311093057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8229600" cy="4264269"/>
          </a:xfrm>
        </p:spPr>
      </p:pic>
      <p:sp>
        <p:nvSpPr>
          <p:cNvPr id="5" name="椭圆 4"/>
          <p:cNvSpPr/>
          <p:nvPr/>
        </p:nvSpPr>
        <p:spPr>
          <a:xfrm>
            <a:off x="714348" y="3500438"/>
            <a:ext cx="3571900" cy="1000132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286248" y="4857760"/>
            <a:ext cx="1071570" cy="571504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7</a:t>
            </a:r>
            <a:r>
              <a:rPr lang="zh-CN" altLang="en-US" sz="4000" dirty="0" smtClean="0"/>
              <a:t>、方法一：输入相关信息查找到相关资产，方法二：输入指定资产编号。</a:t>
            </a:r>
            <a:endParaRPr lang="zh-CN" altLang="en-US" sz="4000" dirty="0"/>
          </a:p>
        </p:txBody>
      </p:sp>
      <p:pic>
        <p:nvPicPr>
          <p:cNvPr id="4" name="内容占位符 3" descr="微信图片_20210311093057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5098405" cy="4389437"/>
          </a:xfrm>
        </p:spPr>
      </p:pic>
      <p:pic>
        <p:nvPicPr>
          <p:cNvPr id="5" name="图片 4" descr="微信图片_20210311093057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000240"/>
            <a:ext cx="6649378" cy="417253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85720" y="2214554"/>
            <a:ext cx="1071570" cy="571504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71934" y="2214554"/>
            <a:ext cx="1071570" cy="571504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8</a:t>
            </a:r>
            <a:r>
              <a:rPr lang="zh-CN" altLang="en-US" dirty="0" smtClean="0"/>
              <a:t>、确定了预报废资产清单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点击保存</a:t>
            </a:r>
            <a:endParaRPr lang="zh-CN" altLang="en-US" dirty="0"/>
          </a:p>
        </p:txBody>
      </p:sp>
      <p:pic>
        <p:nvPicPr>
          <p:cNvPr id="4" name="内容占位符 3" descr="微信图片_20210311093057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6017131" cy="4389437"/>
          </a:xfrm>
        </p:spPr>
      </p:pic>
      <p:pic>
        <p:nvPicPr>
          <p:cNvPr id="6" name="内容占位符 3" descr="微信图片_20210311093057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143248"/>
            <a:ext cx="3967905" cy="28956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509822" y="2295516"/>
            <a:ext cx="857256" cy="35719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43702" y="4500570"/>
            <a:ext cx="857256" cy="35719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</TotalTime>
  <Words>124</Words>
  <PresentationFormat>全屏显示(4:3)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流畅</vt:lpstr>
      <vt:lpstr>固定资产报废处置 线上操作流程详解</vt:lpstr>
      <vt:lpstr>1、登录个人信息门户-选择资产系统</vt:lpstr>
      <vt:lpstr>2、用户名：各部门负责人工号 密码：原始密码为各部门负责人工号（登录后可自行修改）</vt:lpstr>
      <vt:lpstr>3、选择：业务办理模块</vt:lpstr>
      <vt:lpstr>4、选择：校内资产处置申请</vt:lpstr>
      <vt:lpstr>5、选择：新建处置单</vt:lpstr>
      <vt:lpstr>6、选择处置部门；选择处置原因-第一项；选择卡片。</vt:lpstr>
      <vt:lpstr>7、方法一：输入相关信息查找到相关资产，方法二：输入指定资产编号。</vt:lpstr>
      <vt:lpstr>8、确定了预报废资产清单—点击保存</vt:lpstr>
      <vt:lpstr>9、保存完成后—点击提交—确定</vt:lpstr>
      <vt:lpstr>10、待处置列表中显示：待审批，即线上申请工作。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固定资产报废处置 线上操作流程详解</dc:title>
  <dc:creator>Administrator</dc:creator>
  <cp:lastModifiedBy>Windows User</cp:lastModifiedBy>
  <cp:revision>3</cp:revision>
  <dcterms:created xsi:type="dcterms:W3CDTF">2021-03-11T01:31:14Z</dcterms:created>
  <dcterms:modified xsi:type="dcterms:W3CDTF">2021-03-11T02:01:20Z</dcterms:modified>
</cp:coreProperties>
</file>